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5"/>
  </p:notesMasterIdLst>
  <p:handoutMasterIdLst>
    <p:handoutMasterId r:id="rId26"/>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99" r:id="rId23"/>
    <p:sldId id="2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7" autoAdjust="0"/>
    <p:restoredTop sz="66049"/>
  </p:normalViewPr>
  <p:slideViewPr>
    <p:cSldViewPr snapToGrid="0">
      <p:cViewPr varScale="1">
        <p:scale>
          <a:sx n="78" d="100"/>
          <a:sy n="78" d="100"/>
        </p:scale>
        <p:origin x="2640"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9/5/24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2024-09-05</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17</a:t>
            </a:fld>
            <a:endParaRPr lang="en-CA"/>
          </a:p>
        </p:txBody>
      </p:sp>
    </p:spTree>
    <p:extLst>
      <p:ext uri="{BB962C8B-B14F-4D97-AF65-F5344CB8AC3E}">
        <p14:creationId xmlns:p14="http://schemas.microsoft.com/office/powerpoint/2010/main" val="559863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75606566-E7BA-8159-9EB7-56C31A3185FC}"/>
              </a:ext>
            </a:extLst>
          </p:cNvPr>
          <p:cNvSpPr txBox="1"/>
          <p:nvPr/>
        </p:nvSpPr>
        <p:spPr>
          <a:xfrm>
            <a:off x="587829" y="2939143"/>
            <a:ext cx="7282542" cy="2246769"/>
          </a:xfrm>
          <a:prstGeom prst="rect">
            <a:avLst/>
          </a:prstGeom>
          <a:noFill/>
        </p:spPr>
        <p:txBody>
          <a:bodyPr wrap="square" rtlCol="0">
            <a:spAutoFit/>
          </a:bodyPr>
          <a:lstStyle/>
          <a:p>
            <a:r>
              <a:rPr lang="en-CA" sz="2000" b="1" dirty="0"/>
              <a:t>From the creators: </a:t>
            </a:r>
          </a:p>
          <a:p>
            <a:r>
              <a:rPr lang="en-CA" sz="2000" dirty="0"/>
              <a:t>- “Pyomeca introduces a concise interface to read, analyse, visualize and plot biomechanical data”</a:t>
            </a:r>
          </a:p>
          <a:p>
            <a:r>
              <a:rPr lang="en-CA" sz="2000" dirty="0"/>
              <a:t>- Such data are typically </a:t>
            </a:r>
            <a:r>
              <a:rPr lang="en-CA" sz="2000" i="1" dirty="0"/>
              <a:t>multi-dimensional</a:t>
            </a:r>
            <a:r>
              <a:rPr lang="en-CA" sz="2000" dirty="0"/>
              <a:t>, such as joint angles with associated axes, degrees of freedom and time frames.</a:t>
            </a:r>
          </a:p>
          <a:p>
            <a:endParaRPr lang="en-CA" sz="2000" dirty="0"/>
          </a:p>
        </p:txBody>
      </p:sp>
      <p:pic>
        <p:nvPicPr>
          <p:cNvPr id="8" name="Graphic 7">
            <a:extLst>
              <a:ext uri="{FF2B5EF4-FFF2-40B4-BE49-F238E27FC236}">
                <a16:creationId xmlns:a16="http://schemas.microsoft.com/office/drawing/2014/main" id="{A5DC107B-A2A5-CEEC-7891-AF43541A6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0371" y="2682421"/>
            <a:ext cx="3500391" cy="3372523"/>
          </a:xfrm>
          <a:prstGeom prst="rect">
            <a:avLst/>
          </a:prstGeom>
        </p:spPr>
      </p:pic>
      <p:sp>
        <p:nvSpPr>
          <p:cNvPr id="9" name="TextBox 8">
            <a:extLst>
              <a:ext uri="{FF2B5EF4-FFF2-40B4-BE49-F238E27FC236}">
                <a16:creationId xmlns:a16="http://schemas.microsoft.com/office/drawing/2014/main" id="{7DF067AD-B7E4-3E14-31A5-78DCC0F28E8F}"/>
              </a:ext>
            </a:extLst>
          </p:cNvPr>
          <p:cNvSpPr txBox="1"/>
          <p:nvPr/>
        </p:nvSpPr>
        <p:spPr>
          <a:xfrm>
            <a:off x="7209063" y="6087140"/>
            <a:ext cx="4823005" cy="369332"/>
          </a:xfrm>
          <a:prstGeom prst="rect">
            <a:avLst/>
          </a:prstGeom>
          <a:noFill/>
        </p:spPr>
        <p:txBody>
          <a:bodyPr wrap="square" rtlCol="0">
            <a:spAutoFit/>
          </a:bodyPr>
          <a:lstStyle/>
          <a:p>
            <a:r>
              <a:rPr lang="en-CA" dirty="0"/>
              <a:t>Typical structure for biomechanical data</a:t>
            </a:r>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a:t>
            </a:r>
            <a:r>
              <a:rPr lang="en-CA"/>
              <a:t>(classes)</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10;&#10;Description automatically generated">
            <a:extLst>
              <a:ext uri="{FF2B5EF4-FFF2-40B4-BE49-F238E27FC236}">
                <a16:creationId xmlns:a16="http://schemas.microsoft.com/office/drawing/2014/main" id="{0D30823F-254E-D514-2722-0E4347330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35" y="2640459"/>
            <a:ext cx="9436748" cy="4217541"/>
          </a:xfrm>
          <a:prstGeom prst="rect">
            <a:avLst/>
          </a:prstGeom>
        </p:spPr>
      </p:pic>
    </p:spTree>
    <p:extLst>
      <p:ext uri="{BB962C8B-B14F-4D97-AF65-F5344CB8AC3E}">
        <p14:creationId xmlns:p14="http://schemas.microsoft.com/office/powerpoint/2010/main" val="352896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1845377"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a:t>
            </a:r>
          </a:p>
          <a:p>
            <a:pPr marL="285750" indent="-285750">
              <a:buFont typeface="Arial" panose="020B0604020202020204" pitchFamily="34" charset="0"/>
              <a:buChar char="•"/>
            </a:pPr>
            <a:r>
              <a:rPr lang="en-CA" dirty="0" err="1"/>
              <a:t>kineticstoolkit</a:t>
            </a:r>
            <a:endParaRPr lang="en-CA" dirty="0"/>
          </a:p>
          <a:p>
            <a:pPr marL="285750" indent="-285750">
              <a:buFont typeface="Arial" panose="020B0604020202020204" pitchFamily="34" charset="0"/>
              <a:buChar char="•"/>
            </a:pPr>
            <a:r>
              <a:rPr lang="en-CA" dirty="0"/>
              <a:t>pyomeca</a:t>
            </a:r>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015663"/>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3878782"/>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2197</TotalTime>
  <Words>1364</Words>
  <Application>Microsoft Macintosh PowerPoint</Application>
  <PresentationFormat>Widescreen</PresentationFormat>
  <Paragraphs>167</Paragraphs>
  <Slides>18</Slides>
  <Notes>17</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18</vt:i4>
      </vt:variant>
    </vt:vector>
  </HeadingPairs>
  <TitlesOfParts>
    <vt:vector size="25" baseType="lpstr">
      <vt:lpstr>Aptos</vt:lpstr>
      <vt:lpstr>Arial</vt:lpstr>
      <vt:lpstr>Calibri</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Dixon</cp:lastModifiedBy>
  <cp:revision>54</cp:revision>
  <dcterms:created xsi:type="dcterms:W3CDTF">2024-07-25T14:23:08Z</dcterms:created>
  <dcterms:modified xsi:type="dcterms:W3CDTF">2024-09-05T13:22:05Z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